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9" r:id="rId4"/>
  </p:sldMasterIdLst>
  <p:notesMasterIdLst>
    <p:notesMasterId r:id="rId28"/>
  </p:notesMasterIdLst>
  <p:handoutMasterIdLst>
    <p:handoutMasterId r:id="rId29"/>
  </p:handoutMasterIdLst>
  <p:sldIdLst>
    <p:sldId id="256" r:id="rId5"/>
    <p:sldId id="321" r:id="rId6"/>
    <p:sldId id="322" r:id="rId7"/>
    <p:sldId id="326" r:id="rId8"/>
    <p:sldId id="327" r:id="rId9"/>
    <p:sldId id="328" r:id="rId10"/>
    <p:sldId id="329" r:id="rId11"/>
    <p:sldId id="330" r:id="rId12"/>
    <p:sldId id="331" r:id="rId13"/>
    <p:sldId id="332" r:id="rId14"/>
    <p:sldId id="333" r:id="rId15"/>
    <p:sldId id="334" r:id="rId16"/>
    <p:sldId id="336" r:id="rId17"/>
    <p:sldId id="337" r:id="rId18"/>
    <p:sldId id="338" r:id="rId19"/>
    <p:sldId id="339" r:id="rId20"/>
    <p:sldId id="262" r:id="rId21"/>
    <p:sldId id="263" r:id="rId22"/>
    <p:sldId id="258" r:id="rId23"/>
    <p:sldId id="265" r:id="rId24"/>
    <p:sldId id="264" r:id="rId25"/>
    <p:sldId id="269" r:id="rId26"/>
    <p:sldId id="266" r:id="rId27"/>
  </p:sldIdLst>
  <p:sldSz cx="9144000" cy="6858000" type="screen4x3"/>
  <p:notesSz cx="6797675" cy="9872663"/>
  <p:defaultTextStyle>
    <a:defPPr>
      <a:defRPr lang="de-DE"/>
    </a:defPPr>
    <a:lvl1pPr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10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97D91"/>
    <a:srgbClr val="455960"/>
    <a:srgbClr val="4A5B60"/>
    <a:srgbClr val="FAA500"/>
    <a:srgbClr val="697378"/>
    <a:srgbClr val="E78E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81" autoAdjust="0"/>
    <p:restoredTop sz="82509" autoAdjust="0"/>
  </p:normalViewPr>
  <p:slideViewPr>
    <p:cSldViewPr snapToGrid="0" snapToObjects="1" showGuides="1">
      <p:cViewPr>
        <p:scale>
          <a:sx n="100" d="100"/>
          <a:sy n="100" d="100"/>
        </p:scale>
        <p:origin x="840" y="-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26274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 showGuides="1">
      <p:cViewPr varScale="1">
        <p:scale>
          <a:sx n="79" d="100"/>
          <a:sy n="79" d="100"/>
        </p:scale>
        <p:origin x="3318" y="108"/>
      </p:cViewPr>
      <p:guideLst>
        <p:guide orient="horz" pos="3110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A0D184-D464-48E9-9CA0-A94E873F6C2C}" type="datetimeFigureOut">
              <a:rPr lang="de-CH" smtClean="0"/>
              <a:t>17.01.2016</a:t>
            </a:fld>
            <a:endParaRPr lang="de-CH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377316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50443" y="9377316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377753-DB7C-4FA7-98FC-17681D88797A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615962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F2B663-2BA9-4D7E-8201-5DE4109E1EDD}" type="datetimeFigureOut">
              <a:rPr lang="de-CH" smtClean="0"/>
              <a:t>17.01.2016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930275" y="739775"/>
            <a:ext cx="4937125" cy="37036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768" y="4689515"/>
            <a:ext cx="5438140" cy="444269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377316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50443" y="9377316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E44704-8E6D-4CF2-8CFA-A0F7BC751896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88994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270606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CH" dirty="0" smtClean="0"/>
              <a:t>Beispiel Ente zu Beginn</a:t>
            </a:r>
          </a:p>
          <a:p>
            <a:pPr marL="171450" indent="-171450">
              <a:buFontTx/>
              <a:buChar char="-"/>
            </a:pPr>
            <a:r>
              <a:rPr lang="de-CH" dirty="0" smtClean="0"/>
              <a:t>Leicht</a:t>
            </a:r>
            <a:r>
              <a:rPr lang="de-CH" baseline="0" dirty="0" smtClean="0"/>
              <a:t> unterschiedliche Perspektiven (linkes Auge sieht mehr der linken Autoseite, rechts umgekehrt)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0491932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5583434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CH" dirty="0" smtClean="0"/>
              <a:t>Aufteilung</a:t>
            </a:r>
            <a:r>
              <a:rPr lang="de-CH" baseline="0" dirty="0" smtClean="0"/>
              <a:t> reale (grau) / virtuelle (</a:t>
            </a:r>
            <a:r>
              <a:rPr lang="de-CH" baseline="0" dirty="0" err="1" smtClean="0"/>
              <a:t>pastell</a:t>
            </a:r>
            <a:r>
              <a:rPr lang="de-CH" baseline="0" dirty="0" smtClean="0"/>
              <a:t>) </a:t>
            </a:r>
            <a:r>
              <a:rPr lang="de-CH" baseline="0" dirty="0" smtClean="0"/>
              <a:t>Komponenten</a:t>
            </a:r>
          </a:p>
          <a:p>
            <a:pPr marL="171450" indent="-171450">
              <a:buFontTx/>
              <a:buChar char="-"/>
            </a:pPr>
            <a:r>
              <a:rPr lang="de-CH" baseline="0" dirty="0" err="1" smtClean="0"/>
              <a:t>Beamer</a:t>
            </a:r>
            <a:r>
              <a:rPr lang="de-CH" baseline="0" dirty="0" smtClean="0"/>
              <a:t> / Infrarotkameras fürs Tracking / Gamepad / Wand (primäres Inputgerät, Position und Rotation wird ermittelt) / Eyes für 3D Wahrnehmung</a:t>
            </a:r>
            <a:endParaRPr lang="de-CH" baseline="0" dirty="0" smtClean="0"/>
          </a:p>
          <a:p>
            <a:pPr marL="171450" indent="-171450">
              <a:buFontTx/>
              <a:buChar char="-"/>
            </a:pPr>
            <a:r>
              <a:rPr lang="de-CH" baseline="0" dirty="0" smtClean="0"/>
              <a:t>Wieso machen wir das? Vereinfacht </a:t>
            </a:r>
            <a:r>
              <a:rPr lang="de-CH" baseline="0" dirty="0" smtClean="0"/>
              <a:t>Interpretation und Weiterverarbeitung massiv, weil nun </a:t>
            </a:r>
            <a:r>
              <a:rPr lang="de-CH" baseline="0" dirty="0" err="1" smtClean="0"/>
              <a:t>Unity</a:t>
            </a:r>
            <a:r>
              <a:rPr lang="de-CH" baseline="0" dirty="0" smtClean="0"/>
              <a:t>-Objekte</a:t>
            </a:r>
          </a:p>
          <a:p>
            <a:pPr marL="628650" lvl="1" indent="-171450">
              <a:buFontTx/>
              <a:buChar char="-"/>
            </a:pPr>
            <a:r>
              <a:rPr lang="de-CH" baseline="0" dirty="0" smtClean="0"/>
              <a:t>Beispiel: Wand (jetzt als </a:t>
            </a:r>
            <a:r>
              <a:rPr lang="de-CH" baseline="0" dirty="0" err="1" smtClean="0"/>
              <a:t>Unity</a:t>
            </a:r>
            <a:r>
              <a:rPr lang="de-CH" baseline="0" dirty="0" smtClean="0"/>
              <a:t> Objekt) zeigt in eine Richtung und wir können sehr schnell feststellen wohin auf die Leinwand er zielt</a:t>
            </a:r>
          </a:p>
          <a:p>
            <a:pPr marL="171450" lvl="0" indent="-171450">
              <a:buFontTx/>
              <a:buChar char="-"/>
            </a:pPr>
            <a:r>
              <a:rPr lang="de-CH" baseline="0" dirty="0" err="1" smtClean="0"/>
              <a:t>CameraContainer</a:t>
            </a:r>
            <a:r>
              <a:rPr lang="de-CH" baseline="0" dirty="0" smtClean="0"/>
              <a:t> -&gt; Beinhaltet alle 8 benötigten Kameras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3097284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CH" dirty="0" smtClean="0"/>
              <a:t>Was ist eine Kamera in </a:t>
            </a:r>
            <a:r>
              <a:rPr lang="de-CH" dirty="0" err="1" smtClean="0"/>
              <a:t>Unity</a:t>
            </a:r>
            <a:r>
              <a:rPr lang="de-CH" dirty="0" smtClean="0"/>
              <a:t>? -&gt;</a:t>
            </a:r>
            <a:r>
              <a:rPr lang="de-CH" baseline="0" dirty="0" smtClean="0"/>
              <a:t> Definierter Ausschnitt (Pyramide) der 3D Welt, der schlussendlich auf dem Bildschirm (in 2D) landet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CH" baseline="0" dirty="0" smtClean="0"/>
              <a:t>In 4 Richtungen 8 Kameras vorhanden, 2 für jedes Auge für 3D-Wahrnehmung</a:t>
            </a:r>
            <a:endParaRPr lang="de-CH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CH" dirty="0" smtClean="0"/>
              <a:t>Hier eine schematische Darstellung der Kameras und deren Blickrichtungen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CH" dirty="0" smtClean="0"/>
              <a:t>Form des CAVEs sichtbar, so werden die Kameras ausgerichtet und die</a:t>
            </a:r>
            <a:r>
              <a:rPr lang="de-CH" baseline="0" dirty="0" smtClean="0"/>
              <a:t> Winkel festgelegt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CH" baseline="0" dirty="0" smtClean="0"/>
              <a:t>Gibt somit Rundumsicht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10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668741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CH" dirty="0" smtClean="0"/>
              <a:t>Verschiedene Räume Krankenhaus</a:t>
            </a:r>
            <a:r>
              <a:rPr lang="de-CH" baseline="0" dirty="0" smtClean="0"/>
              <a:t> (Operationssaal, Babystation, Bettenzimmer, Zahnarzt, …)</a:t>
            </a:r>
          </a:p>
          <a:p>
            <a:pPr marL="171450" indent="-171450">
              <a:buFontTx/>
              <a:buChar char="-"/>
            </a:pPr>
            <a:r>
              <a:rPr lang="de-CH" baseline="0" dirty="0" smtClean="0"/>
              <a:t>Auch für andere Abteilungen der BFH denkbar, um rasch 3D Modelle anzuschauen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14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719384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CH" dirty="0" smtClean="0"/>
              <a:t>Dankbare Plattform: Übernimmt viel Arbeit / Berechnungen</a:t>
            </a:r>
          </a:p>
          <a:p>
            <a:pPr marL="171450" indent="-171450">
              <a:buFontTx/>
              <a:buChar char="-"/>
            </a:pPr>
            <a:r>
              <a:rPr lang="de-CH" dirty="0" smtClean="0"/>
              <a:t>Trackingsystem:</a:t>
            </a:r>
            <a:r>
              <a:rPr lang="de-CH" baseline="0" dirty="0" smtClean="0"/>
              <a:t> Ungenau, Wand launisch, Wand schnell mit CPVR Lab repariert (</a:t>
            </a:r>
            <a:r>
              <a:rPr lang="de-CH" baseline="0" dirty="0" err="1" smtClean="0"/>
              <a:t>Pesche</a:t>
            </a:r>
            <a:r>
              <a:rPr lang="de-CH" baseline="0" dirty="0" smtClean="0"/>
              <a:t>)</a:t>
            </a:r>
          </a:p>
          <a:p>
            <a:pPr marL="171450" indent="-171450">
              <a:buFontTx/>
              <a:buChar char="-"/>
            </a:pPr>
            <a:r>
              <a:rPr lang="de-CH" baseline="0" dirty="0" smtClean="0"/>
              <a:t>Grosses </a:t>
            </a:r>
            <a:r>
              <a:rPr lang="de-CH" baseline="0" dirty="0" smtClean="0"/>
              <a:t>Potenzial für zukünftige </a:t>
            </a:r>
            <a:r>
              <a:rPr lang="de-CH" baseline="0" dirty="0" smtClean="0"/>
              <a:t>Verwendung</a:t>
            </a:r>
          </a:p>
          <a:p>
            <a:pPr marL="171450" indent="-171450">
              <a:buFontTx/>
              <a:buChar char="-"/>
            </a:pPr>
            <a:r>
              <a:rPr lang="de-CH" baseline="0" dirty="0" smtClean="0"/>
              <a:t>Bedeutender Mehrwert </a:t>
            </a:r>
            <a:r>
              <a:rPr lang="de-CH" baseline="0" dirty="0" smtClean="0"/>
              <a:t>CAVE BFH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16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0368539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bgerundetes Rechteck 5"/>
          <p:cNvSpPr/>
          <p:nvPr/>
        </p:nvSpPr>
        <p:spPr>
          <a:xfrm>
            <a:off x="0" y="1619250"/>
            <a:ext cx="6119813" cy="73025"/>
          </a:xfrm>
          <a:prstGeom prst="roundRect">
            <a:avLst/>
          </a:prstGeom>
          <a:solidFill>
            <a:srgbClr val="697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455960"/>
              </a:solidFill>
            </a:endParaRPr>
          </a:p>
        </p:txBody>
      </p:sp>
      <p:sp>
        <p:nvSpPr>
          <p:cNvPr id="7" name="Abgerundetes Rechteck 6"/>
          <p:cNvSpPr/>
          <p:nvPr/>
        </p:nvSpPr>
        <p:spPr>
          <a:xfrm>
            <a:off x="0" y="4500563"/>
            <a:ext cx="6119813" cy="71437"/>
          </a:xfrm>
          <a:prstGeom prst="roundRect">
            <a:avLst/>
          </a:prstGeom>
          <a:solidFill>
            <a:srgbClr val="697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E78E23"/>
              </a:solidFill>
            </a:endParaRPr>
          </a:p>
        </p:txBody>
      </p:sp>
      <p:sp>
        <p:nvSpPr>
          <p:cNvPr id="8" name="Rechteck 7"/>
          <p:cNvSpPr/>
          <p:nvPr/>
        </p:nvSpPr>
        <p:spPr bwMode="white">
          <a:xfrm>
            <a:off x="372972" y="6253843"/>
            <a:ext cx="6216953" cy="304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101600">
              <a:schemeClr val="bg1">
                <a:alpha val="75000"/>
              </a:schemeClr>
            </a:glo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/>
          </a:p>
        </p:txBody>
      </p:sp>
      <p:pic>
        <p:nvPicPr>
          <p:cNvPr id="13" name="Bild 6" descr="BFH_Logo_A_defren_100_RGB_13022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38" y="315913"/>
            <a:ext cx="1530350" cy="1100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Bildplatzhalter 11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1692000"/>
            <a:ext cx="6120000" cy="280800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>
                <a:latin typeface="Lucida Sans"/>
                <a:cs typeface="Lucida Sans"/>
              </a:defRPr>
            </a:lvl1pPr>
          </a:lstStyle>
          <a:p>
            <a:pPr lvl="0"/>
            <a:r>
              <a:rPr lang="de-DE" noProof="0" dirty="0" smtClean="0"/>
              <a:t>Titelseite mit Bild </a:t>
            </a:r>
            <a:br>
              <a:rPr lang="de-DE" noProof="0" dirty="0" smtClean="0"/>
            </a:b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err="1" smtClean="0"/>
              <a:t>Bild</a:t>
            </a:r>
            <a:r>
              <a:rPr lang="de-DE" noProof="0" dirty="0" smtClean="0"/>
              <a:t> durch Klicken auf Symbol hinzufügen</a:t>
            </a:r>
            <a:endParaRPr lang="de-DE" noProof="0" dirty="0"/>
          </a:p>
        </p:txBody>
      </p:sp>
      <p:sp>
        <p:nvSpPr>
          <p:cNvPr id="9" name="Titel 1"/>
          <p:cNvSpPr>
            <a:spLocks noGrp="1"/>
          </p:cNvSpPr>
          <p:nvPr>
            <p:ph type="ctrTitle"/>
          </p:nvPr>
        </p:nvSpPr>
        <p:spPr>
          <a:xfrm>
            <a:off x="468000" y="4623441"/>
            <a:ext cx="8044216" cy="533105"/>
          </a:xfrm>
          <a:prstGeom prst="rect">
            <a:avLst/>
          </a:prstGeom>
        </p:spPr>
        <p:txBody>
          <a:bodyPr lIns="0"/>
          <a:lstStyle>
            <a:lvl1pPr algn="l">
              <a:defRPr sz="2600">
                <a:solidFill>
                  <a:srgbClr val="697D91"/>
                </a:solidFill>
                <a:latin typeface="Lucida Sans"/>
                <a:cs typeface="Lucida Sans Unicode"/>
              </a:defRPr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12" name="Untertitel 2"/>
          <p:cNvSpPr>
            <a:spLocks noGrp="1"/>
          </p:cNvSpPr>
          <p:nvPr>
            <p:ph type="subTitle" idx="1"/>
          </p:nvPr>
        </p:nvSpPr>
        <p:spPr>
          <a:xfrm>
            <a:off x="468000" y="5156546"/>
            <a:ext cx="6784390" cy="805526"/>
          </a:xfrm>
          <a:prstGeom prst="rect">
            <a:avLst/>
          </a:prstGeom>
        </p:spPr>
        <p:txBody>
          <a:bodyPr lIns="0"/>
          <a:lstStyle>
            <a:lvl1pPr marL="0" indent="0" algn="l">
              <a:buNone/>
              <a:defRPr sz="1600">
                <a:solidFill>
                  <a:srgbClr val="697D91"/>
                </a:solidFill>
                <a:latin typeface="Lucida Sans"/>
                <a:cs typeface="Lucida Sans Unicode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de-DE" dirty="0"/>
          </a:p>
        </p:txBody>
      </p:sp>
      <p:sp>
        <p:nvSpPr>
          <p:cNvPr id="11" name="Textplatzhalt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462006" y="6299494"/>
            <a:ext cx="6790384" cy="258474"/>
          </a:xfrm>
          <a:prstGeom prst="rect">
            <a:avLst/>
          </a:prstGeom>
        </p:spPr>
        <p:txBody>
          <a:bodyPr vert="horz" lIns="0" rIns="0"/>
          <a:lstStyle>
            <a:lvl1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D91"/>
                </a:solidFill>
                <a:latin typeface="Lucida Sans"/>
              </a:defRPr>
            </a:lvl1pPr>
            <a:lvl2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378"/>
                </a:solidFill>
                <a:latin typeface="Lucida Sans"/>
              </a:defRPr>
            </a:lvl2pPr>
            <a:lvl3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378"/>
                </a:solidFill>
                <a:latin typeface="Lucida Sans"/>
              </a:defRPr>
            </a:lvl3pPr>
            <a:lvl4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378"/>
                </a:solidFill>
                <a:latin typeface="Lucida Sans"/>
              </a:defRPr>
            </a:lvl4pPr>
            <a:lvl5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378"/>
                </a:solidFill>
                <a:latin typeface="Lucida Sans"/>
              </a:defRPr>
            </a:lvl5pPr>
          </a:lstStyle>
          <a:p>
            <a:pPr lvl="0"/>
            <a:r>
              <a:rPr lang="de-DE" dirty="0" smtClean="0"/>
              <a:t>Organisationseinheit oder Leistungsbereich</a:t>
            </a:r>
          </a:p>
        </p:txBody>
      </p:sp>
      <p:sp>
        <p:nvSpPr>
          <p:cNvPr id="14" name="Datumsplatzhalter 3"/>
          <p:cNvSpPr>
            <a:spLocks noGrp="1"/>
          </p:cNvSpPr>
          <p:nvPr>
            <p:ph type="dt" sz="half" idx="14"/>
          </p:nvPr>
        </p:nvSpPr>
        <p:spPr>
          <a:xfrm>
            <a:off x="7559675" y="6300788"/>
            <a:ext cx="1081088" cy="17938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 smtClean="0">
                <a:solidFill>
                  <a:srgbClr val="697D91"/>
                </a:solidFill>
                <a:latin typeface="Lucida Sans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107040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rei Textfelder/Bilder mit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/>
          <p:cNvSpPr>
            <a:spLocks noGrp="1"/>
          </p:cNvSpPr>
          <p:nvPr>
            <p:ph type="ctrTitle" hasCustomPrompt="1"/>
          </p:nvPr>
        </p:nvSpPr>
        <p:spPr>
          <a:xfrm>
            <a:off x="467999" y="360000"/>
            <a:ext cx="8171999" cy="540000"/>
          </a:xfrm>
          <a:prstGeom prst="rect">
            <a:avLst/>
          </a:prstGeom>
        </p:spPr>
        <p:txBody>
          <a:bodyPr lIns="0" rIns="0"/>
          <a:lstStyle>
            <a:lvl1pPr algn="l">
              <a:defRPr sz="2600" b="0" i="0">
                <a:solidFill>
                  <a:srgbClr val="697D91"/>
                </a:solidFill>
                <a:latin typeface="Lucida Sans"/>
                <a:cs typeface="Lucida Sans"/>
              </a:defRPr>
            </a:lvl1pPr>
          </a:lstStyle>
          <a:p>
            <a:r>
              <a:rPr lang="de-DE" dirty="0" smtClean="0"/>
              <a:t>Titel durch Klicken hinzufügen</a:t>
            </a:r>
            <a:endParaRPr lang="de-DE" dirty="0"/>
          </a:p>
        </p:txBody>
      </p:sp>
      <p:sp>
        <p:nvSpPr>
          <p:cNvPr id="9" name="Inhaltsplatzhalter 2"/>
          <p:cNvSpPr>
            <a:spLocks noGrp="1"/>
          </p:cNvSpPr>
          <p:nvPr>
            <p:ph sz="half" idx="13"/>
          </p:nvPr>
        </p:nvSpPr>
        <p:spPr>
          <a:xfrm>
            <a:off x="468000" y="2155050"/>
            <a:ext cx="2592000" cy="396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11" name="Inhaltsplatzhalter 3"/>
          <p:cNvSpPr>
            <a:spLocks noGrp="1"/>
          </p:cNvSpPr>
          <p:nvPr>
            <p:ph sz="half" idx="15"/>
          </p:nvPr>
        </p:nvSpPr>
        <p:spPr>
          <a:xfrm>
            <a:off x="3258000" y="2155050"/>
            <a:ext cx="2592000" cy="396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7" name="Inhaltsplatzhalter 3"/>
          <p:cNvSpPr>
            <a:spLocks noGrp="1"/>
          </p:cNvSpPr>
          <p:nvPr>
            <p:ph sz="half" idx="19"/>
          </p:nvPr>
        </p:nvSpPr>
        <p:spPr>
          <a:xfrm>
            <a:off x="6047998" y="2155050"/>
            <a:ext cx="2592000" cy="396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12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468000" y="1439357"/>
            <a:ext cx="2592000" cy="540000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14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 smtClean="0"/>
              <a:t>Untertitel durch Klicken hinzufügen</a:t>
            </a:r>
          </a:p>
        </p:txBody>
      </p:sp>
      <p:sp>
        <p:nvSpPr>
          <p:cNvPr id="13" name="Textplatzhalter 2"/>
          <p:cNvSpPr>
            <a:spLocks noGrp="1"/>
          </p:cNvSpPr>
          <p:nvPr>
            <p:ph type="body" idx="18" hasCustomPrompt="1"/>
          </p:nvPr>
        </p:nvSpPr>
        <p:spPr>
          <a:xfrm>
            <a:off x="3258000" y="1439357"/>
            <a:ext cx="2592000" cy="540000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14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 smtClean="0"/>
              <a:t>Untertitel durch Klicken hinzufügen</a:t>
            </a:r>
          </a:p>
        </p:txBody>
      </p:sp>
      <p:sp>
        <p:nvSpPr>
          <p:cNvPr id="16" name="Textplatzhalter 2"/>
          <p:cNvSpPr>
            <a:spLocks noGrp="1"/>
          </p:cNvSpPr>
          <p:nvPr>
            <p:ph type="body" idx="20" hasCustomPrompt="1"/>
          </p:nvPr>
        </p:nvSpPr>
        <p:spPr>
          <a:xfrm>
            <a:off x="6047998" y="1439357"/>
            <a:ext cx="2592000" cy="540000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14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 smtClean="0"/>
              <a:t>Untertitel durch Klicken hinzufügen</a:t>
            </a: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F19AE9A8-34D4-4E8C-BE9C-13C550F1BED0}" type="slidenum">
              <a:rPr lang="de-CH" smtClean="0"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4584459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9AE9A8-34D4-4E8C-BE9C-13C550F1BED0}" type="slidenum">
              <a:rPr lang="de-CH" smtClean="0"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5138256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ohne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/>
          <p:cNvSpPr/>
          <p:nvPr userDrawn="1"/>
        </p:nvSpPr>
        <p:spPr bwMode="white">
          <a:xfrm>
            <a:off x="372972" y="6253843"/>
            <a:ext cx="6216953" cy="304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101600">
              <a:schemeClr val="bg1">
                <a:alpha val="75000"/>
              </a:schemeClr>
            </a:glo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/>
          </a:p>
        </p:txBody>
      </p:sp>
      <p:sp>
        <p:nvSpPr>
          <p:cNvPr id="5" name="Abgerundetes Rechteck 4"/>
          <p:cNvSpPr/>
          <p:nvPr/>
        </p:nvSpPr>
        <p:spPr>
          <a:xfrm>
            <a:off x="0" y="1668463"/>
            <a:ext cx="7019925" cy="2881312"/>
          </a:xfrm>
          <a:prstGeom prst="roundRect">
            <a:avLst>
              <a:gd name="adj" fmla="val 1188"/>
            </a:avLst>
          </a:prstGeom>
          <a:solidFill>
            <a:srgbClr val="697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E78E23"/>
              </a:solidFill>
            </a:endParaRPr>
          </a:p>
        </p:txBody>
      </p:sp>
      <p:sp>
        <p:nvSpPr>
          <p:cNvPr id="6" name="Abgerundetes Rechteck 5"/>
          <p:cNvSpPr/>
          <p:nvPr/>
        </p:nvSpPr>
        <p:spPr>
          <a:xfrm>
            <a:off x="0" y="1633538"/>
            <a:ext cx="7019925" cy="71437"/>
          </a:xfrm>
          <a:prstGeom prst="roundRect">
            <a:avLst/>
          </a:prstGeom>
          <a:solidFill>
            <a:srgbClr val="FAA5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E78E23"/>
              </a:solidFill>
            </a:endParaRPr>
          </a:p>
        </p:txBody>
      </p:sp>
      <p:sp>
        <p:nvSpPr>
          <p:cNvPr id="7" name="Abgerundetes Rechteck 6"/>
          <p:cNvSpPr/>
          <p:nvPr/>
        </p:nvSpPr>
        <p:spPr>
          <a:xfrm>
            <a:off x="0" y="4513263"/>
            <a:ext cx="7019925" cy="71437"/>
          </a:xfrm>
          <a:prstGeom prst="roundRect">
            <a:avLst/>
          </a:prstGeom>
          <a:solidFill>
            <a:srgbClr val="FAA5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E78E23"/>
              </a:solidFill>
            </a:endParaRPr>
          </a:p>
        </p:txBody>
      </p:sp>
      <p:pic>
        <p:nvPicPr>
          <p:cNvPr id="9" name="Bild 8" descr="BFH_Logo_A_defren_100_RGB_13022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38" y="315913"/>
            <a:ext cx="1530350" cy="1100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itel 1"/>
          <p:cNvSpPr>
            <a:spLocks noGrp="1"/>
          </p:cNvSpPr>
          <p:nvPr>
            <p:ph type="ctrTitle" hasCustomPrompt="1"/>
          </p:nvPr>
        </p:nvSpPr>
        <p:spPr>
          <a:xfrm>
            <a:off x="468000" y="1839808"/>
            <a:ext cx="6513884" cy="533105"/>
          </a:xfrm>
          <a:prstGeom prst="rect">
            <a:avLst/>
          </a:prstGeom>
        </p:spPr>
        <p:txBody>
          <a:bodyPr lIns="0" rIns="0"/>
          <a:lstStyle>
            <a:lvl1pPr algn="l">
              <a:defRPr sz="2600" baseline="0">
                <a:solidFill>
                  <a:schemeClr val="bg1"/>
                </a:solidFill>
                <a:latin typeface="Lucida Sans"/>
                <a:cs typeface="Lucida Sans Unicode"/>
              </a:defRPr>
            </a:lvl1pPr>
          </a:lstStyle>
          <a:p>
            <a:r>
              <a:rPr lang="de-DE" dirty="0" smtClean="0"/>
              <a:t>Titelseite ohne Bild</a:t>
            </a:r>
            <a:endParaRPr lang="de-DE" dirty="0"/>
          </a:p>
        </p:txBody>
      </p:sp>
      <p:sp>
        <p:nvSpPr>
          <p:cNvPr id="13" name="Untertitel 2"/>
          <p:cNvSpPr>
            <a:spLocks noGrp="1"/>
          </p:cNvSpPr>
          <p:nvPr>
            <p:ph type="subTitle" idx="1"/>
          </p:nvPr>
        </p:nvSpPr>
        <p:spPr>
          <a:xfrm>
            <a:off x="468000" y="2372913"/>
            <a:ext cx="6513884" cy="805526"/>
          </a:xfrm>
          <a:prstGeom prst="rect">
            <a:avLst/>
          </a:prstGeom>
        </p:spPr>
        <p:txBody>
          <a:bodyPr lIns="0"/>
          <a:lstStyle>
            <a:lvl1pPr marL="0" indent="0" algn="l">
              <a:buNone/>
              <a:defRPr sz="1600" spc="0">
                <a:solidFill>
                  <a:schemeClr val="bg1"/>
                </a:solidFill>
                <a:latin typeface="Lucida Sans"/>
                <a:cs typeface="Lucida Sans Unicode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de-DE" dirty="0"/>
          </a:p>
        </p:txBody>
      </p:sp>
      <p:sp>
        <p:nvSpPr>
          <p:cNvPr id="17" name="Textplatzhalt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462006" y="6299494"/>
            <a:ext cx="6790384" cy="258474"/>
          </a:xfrm>
          <a:prstGeom prst="rect">
            <a:avLst/>
          </a:prstGeom>
        </p:spPr>
        <p:txBody>
          <a:bodyPr vert="horz" lIns="0" rIns="0"/>
          <a:lstStyle>
            <a:lvl1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D91"/>
                </a:solidFill>
                <a:latin typeface="Lucida Sans"/>
              </a:defRPr>
            </a:lvl1pPr>
            <a:lvl2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378"/>
                </a:solidFill>
                <a:latin typeface="Lucida Sans"/>
              </a:defRPr>
            </a:lvl2pPr>
            <a:lvl3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378"/>
                </a:solidFill>
                <a:latin typeface="Lucida Sans"/>
              </a:defRPr>
            </a:lvl3pPr>
            <a:lvl4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378"/>
                </a:solidFill>
                <a:latin typeface="Lucida Sans"/>
              </a:defRPr>
            </a:lvl4pPr>
            <a:lvl5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378"/>
                </a:solidFill>
                <a:latin typeface="Lucida Sans"/>
              </a:defRPr>
            </a:lvl5pPr>
          </a:lstStyle>
          <a:p>
            <a:pPr lvl="0"/>
            <a:r>
              <a:rPr lang="de-DE" dirty="0" smtClean="0"/>
              <a:t>Organisationseinheit oder Leistungsbereich</a:t>
            </a:r>
          </a:p>
        </p:txBody>
      </p:sp>
      <p:sp>
        <p:nvSpPr>
          <p:cNvPr id="10" name="Datumsplatzhalter 3"/>
          <p:cNvSpPr>
            <a:spLocks noGrp="1"/>
          </p:cNvSpPr>
          <p:nvPr>
            <p:ph type="dt" sz="half" idx="14"/>
          </p:nvPr>
        </p:nvSpPr>
        <p:spPr>
          <a:xfrm>
            <a:off x="7559675" y="6300788"/>
            <a:ext cx="1081088" cy="17938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 smtClean="0">
                <a:solidFill>
                  <a:srgbClr val="697D91"/>
                </a:solidFill>
                <a:latin typeface="Lucida Sans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026821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seite gr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bgerundetes Rechteck 3"/>
          <p:cNvSpPr/>
          <p:nvPr/>
        </p:nvSpPr>
        <p:spPr>
          <a:xfrm>
            <a:off x="0" y="1668463"/>
            <a:ext cx="7019925" cy="2881312"/>
          </a:xfrm>
          <a:prstGeom prst="roundRect">
            <a:avLst>
              <a:gd name="adj" fmla="val 1188"/>
            </a:avLst>
          </a:prstGeom>
          <a:solidFill>
            <a:srgbClr val="697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697D91"/>
              </a:solidFill>
            </a:endParaRPr>
          </a:p>
        </p:txBody>
      </p:sp>
      <p:sp>
        <p:nvSpPr>
          <p:cNvPr id="5" name="Abgerundetes Rechteck 4"/>
          <p:cNvSpPr/>
          <p:nvPr/>
        </p:nvSpPr>
        <p:spPr>
          <a:xfrm>
            <a:off x="0" y="1633538"/>
            <a:ext cx="7019925" cy="71437"/>
          </a:xfrm>
          <a:prstGeom prst="roundRect">
            <a:avLst/>
          </a:prstGeom>
          <a:solidFill>
            <a:srgbClr val="FAA5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E78E23"/>
              </a:solidFill>
            </a:endParaRPr>
          </a:p>
        </p:txBody>
      </p:sp>
      <p:sp>
        <p:nvSpPr>
          <p:cNvPr id="6" name="Abgerundetes Rechteck 5"/>
          <p:cNvSpPr/>
          <p:nvPr/>
        </p:nvSpPr>
        <p:spPr>
          <a:xfrm>
            <a:off x="0" y="4513263"/>
            <a:ext cx="7019925" cy="71437"/>
          </a:xfrm>
          <a:prstGeom prst="roundRect">
            <a:avLst/>
          </a:prstGeom>
          <a:solidFill>
            <a:srgbClr val="FAA5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E78E23"/>
              </a:solidFill>
            </a:endParaRPr>
          </a:p>
        </p:txBody>
      </p:sp>
      <p:sp>
        <p:nvSpPr>
          <p:cNvPr id="15" name="Titel 1"/>
          <p:cNvSpPr>
            <a:spLocks noGrp="1"/>
          </p:cNvSpPr>
          <p:nvPr>
            <p:ph type="ctrTitle" hasCustomPrompt="1"/>
          </p:nvPr>
        </p:nvSpPr>
        <p:spPr>
          <a:xfrm>
            <a:off x="468000" y="1839808"/>
            <a:ext cx="6513884" cy="533105"/>
          </a:xfrm>
          <a:prstGeom prst="rect">
            <a:avLst/>
          </a:prstGeom>
        </p:spPr>
        <p:txBody>
          <a:bodyPr lIns="0" rIns="0"/>
          <a:lstStyle>
            <a:lvl1pPr algn="l">
              <a:defRPr sz="2600">
                <a:solidFill>
                  <a:schemeClr val="bg1"/>
                </a:solidFill>
                <a:latin typeface="Lucida Sans"/>
                <a:cs typeface="Lucida Sans Unicode"/>
              </a:defRPr>
            </a:lvl1pPr>
          </a:lstStyle>
          <a:p>
            <a:r>
              <a:rPr lang="de-DE" dirty="0" smtClean="0"/>
              <a:t>Kapiteltrennseite grau</a:t>
            </a:r>
            <a:endParaRPr lang="de-DE" dirty="0"/>
          </a:p>
        </p:txBody>
      </p:sp>
      <p:sp>
        <p:nvSpPr>
          <p:cNvPr id="16" name="Untertitel 2"/>
          <p:cNvSpPr>
            <a:spLocks noGrp="1"/>
          </p:cNvSpPr>
          <p:nvPr>
            <p:ph type="subTitle" idx="1"/>
          </p:nvPr>
        </p:nvSpPr>
        <p:spPr>
          <a:xfrm>
            <a:off x="468000" y="2372913"/>
            <a:ext cx="6513884" cy="805526"/>
          </a:xfrm>
          <a:prstGeom prst="rect">
            <a:avLst/>
          </a:prstGeom>
        </p:spPr>
        <p:txBody>
          <a:bodyPr lIns="0"/>
          <a:lstStyle>
            <a:lvl1pPr marL="0" indent="0" algn="l">
              <a:buNone/>
              <a:defRPr sz="1600" spc="0">
                <a:solidFill>
                  <a:schemeClr val="bg1"/>
                </a:solidFill>
                <a:latin typeface="Lucida Sans"/>
                <a:cs typeface="Lucida Sans Unicode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de-DE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9AE9A8-34D4-4E8C-BE9C-13C550F1BED0}" type="slidenum">
              <a:rPr lang="de-CH" smtClean="0"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4469497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seite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bgerundetes Rechteck 3"/>
          <p:cNvSpPr/>
          <p:nvPr/>
        </p:nvSpPr>
        <p:spPr>
          <a:xfrm>
            <a:off x="0" y="1668463"/>
            <a:ext cx="7019925" cy="2881312"/>
          </a:xfrm>
          <a:prstGeom prst="roundRect">
            <a:avLst>
              <a:gd name="adj" fmla="val 1188"/>
            </a:avLst>
          </a:prstGeom>
          <a:solidFill>
            <a:srgbClr val="FAA5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FAA500"/>
              </a:solidFill>
            </a:endParaRPr>
          </a:p>
        </p:txBody>
      </p:sp>
      <p:sp>
        <p:nvSpPr>
          <p:cNvPr id="5" name="Abgerundetes Rechteck 4"/>
          <p:cNvSpPr/>
          <p:nvPr/>
        </p:nvSpPr>
        <p:spPr>
          <a:xfrm>
            <a:off x="0" y="1633538"/>
            <a:ext cx="7019925" cy="71437"/>
          </a:xfrm>
          <a:prstGeom prst="roundRect">
            <a:avLst/>
          </a:prstGeom>
          <a:solidFill>
            <a:srgbClr val="697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E78E23"/>
              </a:solidFill>
            </a:endParaRPr>
          </a:p>
        </p:txBody>
      </p:sp>
      <p:sp>
        <p:nvSpPr>
          <p:cNvPr id="6" name="Abgerundetes Rechteck 5"/>
          <p:cNvSpPr/>
          <p:nvPr/>
        </p:nvSpPr>
        <p:spPr>
          <a:xfrm>
            <a:off x="0" y="4513263"/>
            <a:ext cx="7019925" cy="71437"/>
          </a:xfrm>
          <a:prstGeom prst="roundRect">
            <a:avLst/>
          </a:prstGeom>
          <a:solidFill>
            <a:srgbClr val="697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E78E23"/>
              </a:solidFill>
            </a:endParaRPr>
          </a:p>
        </p:txBody>
      </p:sp>
      <p:sp>
        <p:nvSpPr>
          <p:cNvPr id="7" name="Titel 1"/>
          <p:cNvSpPr>
            <a:spLocks noGrp="1"/>
          </p:cNvSpPr>
          <p:nvPr>
            <p:ph type="ctrTitle" hasCustomPrompt="1"/>
          </p:nvPr>
        </p:nvSpPr>
        <p:spPr>
          <a:xfrm>
            <a:off x="468000" y="1839808"/>
            <a:ext cx="6513884" cy="533105"/>
          </a:xfrm>
          <a:prstGeom prst="rect">
            <a:avLst/>
          </a:prstGeom>
        </p:spPr>
        <p:txBody>
          <a:bodyPr lIns="0" rIns="0"/>
          <a:lstStyle>
            <a:lvl1pPr algn="l">
              <a:defRPr sz="2600">
                <a:solidFill>
                  <a:schemeClr val="bg1"/>
                </a:solidFill>
                <a:latin typeface="Lucida Sans"/>
                <a:cs typeface="Lucida Sans Unicode"/>
              </a:defRPr>
            </a:lvl1pPr>
          </a:lstStyle>
          <a:p>
            <a:r>
              <a:rPr lang="de-DE" dirty="0" smtClean="0"/>
              <a:t>Kapiteltrennseite orange</a:t>
            </a:r>
            <a:endParaRPr lang="de-DE" dirty="0"/>
          </a:p>
        </p:txBody>
      </p:sp>
      <p:sp>
        <p:nvSpPr>
          <p:cNvPr id="8" name="Untertitel 2"/>
          <p:cNvSpPr>
            <a:spLocks noGrp="1"/>
          </p:cNvSpPr>
          <p:nvPr>
            <p:ph type="subTitle" idx="1"/>
          </p:nvPr>
        </p:nvSpPr>
        <p:spPr>
          <a:xfrm>
            <a:off x="468000" y="2372913"/>
            <a:ext cx="6513884" cy="805526"/>
          </a:xfrm>
          <a:prstGeom prst="rect">
            <a:avLst/>
          </a:prstGeom>
        </p:spPr>
        <p:txBody>
          <a:bodyPr lIns="0"/>
          <a:lstStyle>
            <a:lvl1pPr marL="0" indent="0" algn="l">
              <a:buNone/>
              <a:defRPr sz="1600" spc="0">
                <a:solidFill>
                  <a:schemeClr val="bg1"/>
                </a:solidFill>
                <a:latin typeface="Lucida Sans"/>
                <a:cs typeface="Lucida Sans Unicode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de-DE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9AE9A8-34D4-4E8C-BE9C-13C550F1BED0}" type="slidenum">
              <a:rPr lang="de-CH" smtClean="0"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7904264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/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68000" y="1439999"/>
            <a:ext cx="8100000" cy="468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1pPr>
            <a:lvl2pPr marL="742950" indent="-28575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8" name="Titel 1"/>
          <p:cNvSpPr>
            <a:spLocks noGrp="1"/>
          </p:cNvSpPr>
          <p:nvPr>
            <p:ph type="ctrTitle" hasCustomPrompt="1"/>
          </p:nvPr>
        </p:nvSpPr>
        <p:spPr>
          <a:xfrm>
            <a:off x="468000" y="360000"/>
            <a:ext cx="8100000" cy="540000"/>
          </a:xfrm>
          <a:prstGeom prst="rect">
            <a:avLst/>
          </a:prstGeom>
        </p:spPr>
        <p:txBody>
          <a:bodyPr lIns="0" rIns="0"/>
          <a:lstStyle>
            <a:lvl1pPr algn="l">
              <a:defRPr sz="2600" b="0" i="0">
                <a:solidFill>
                  <a:srgbClr val="697D91"/>
                </a:solidFill>
                <a:latin typeface="Lucida Sans"/>
                <a:cs typeface="Lucida Sans"/>
              </a:defRPr>
            </a:lvl1pPr>
          </a:lstStyle>
          <a:p>
            <a:r>
              <a:rPr lang="de-DE" dirty="0" smtClean="0"/>
              <a:t>Titel durch Klicken hinzufügen</a:t>
            </a:r>
            <a:endParaRPr lang="de-DE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0"/>
          </p:nvPr>
        </p:nvSpPr>
        <p:spPr/>
        <p:txBody>
          <a:bodyPr rIns="0"/>
          <a:lstStyle/>
          <a:p>
            <a:fld id="{F19AE9A8-34D4-4E8C-BE9C-13C550F1BED0}" type="slidenum">
              <a:rPr lang="de-CH" smtClean="0"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8419891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/Bild mit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/>
          <p:cNvSpPr>
            <a:spLocks noGrp="1"/>
          </p:cNvSpPr>
          <p:nvPr>
            <p:ph type="ctrTitle" hasCustomPrompt="1"/>
          </p:nvPr>
        </p:nvSpPr>
        <p:spPr>
          <a:xfrm>
            <a:off x="468000" y="360000"/>
            <a:ext cx="8100000" cy="540000"/>
          </a:xfrm>
          <a:prstGeom prst="rect">
            <a:avLst/>
          </a:prstGeom>
        </p:spPr>
        <p:txBody>
          <a:bodyPr lIns="0" rIns="0"/>
          <a:lstStyle>
            <a:lvl1pPr algn="l">
              <a:defRPr sz="2600">
                <a:solidFill>
                  <a:srgbClr val="697D91"/>
                </a:solidFill>
                <a:latin typeface="Lucida Sans"/>
                <a:cs typeface="Lucida Sans"/>
              </a:defRPr>
            </a:lvl1pPr>
          </a:lstStyle>
          <a:p>
            <a:r>
              <a:rPr lang="de-DE" dirty="0" smtClean="0"/>
              <a:t>Titel durch Klicken hinzufügen</a:t>
            </a:r>
            <a:endParaRPr lang="de-DE" dirty="0"/>
          </a:p>
        </p:txBody>
      </p:sp>
      <p:sp>
        <p:nvSpPr>
          <p:cNvPr id="15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468000" y="1440000"/>
            <a:ext cx="8100000" cy="540000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1800" b="0" i="0">
                <a:solidFill>
                  <a:srgbClr val="697D9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 smtClean="0"/>
              <a:t>Untertitel durch Klicken hinzufügen 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sz="half" idx="13"/>
          </p:nvPr>
        </p:nvSpPr>
        <p:spPr>
          <a:xfrm>
            <a:off x="468000" y="2160000"/>
            <a:ext cx="8100000" cy="396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19AE9A8-34D4-4E8C-BE9C-13C550F1BED0}" type="slidenum">
              <a:rPr lang="de-CH" smtClean="0"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4555180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Textfelder/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/>
          <p:cNvSpPr>
            <a:spLocks noGrp="1"/>
          </p:cNvSpPr>
          <p:nvPr>
            <p:ph type="ctrTitle" hasCustomPrompt="1"/>
          </p:nvPr>
        </p:nvSpPr>
        <p:spPr>
          <a:xfrm>
            <a:off x="467999" y="360000"/>
            <a:ext cx="8171999" cy="540000"/>
          </a:xfrm>
          <a:prstGeom prst="rect">
            <a:avLst/>
          </a:prstGeom>
        </p:spPr>
        <p:txBody>
          <a:bodyPr lIns="0" rIns="0"/>
          <a:lstStyle>
            <a:lvl1pPr algn="l">
              <a:defRPr sz="2600">
                <a:solidFill>
                  <a:srgbClr val="697D91"/>
                </a:solidFill>
                <a:latin typeface="Lucida Sans"/>
                <a:cs typeface="Lucida Sans"/>
              </a:defRPr>
            </a:lvl1pPr>
          </a:lstStyle>
          <a:p>
            <a:r>
              <a:rPr lang="de-DE" dirty="0" smtClean="0"/>
              <a:t>Titel durch Klicken hinzufügen</a:t>
            </a:r>
            <a:endParaRPr lang="de-DE" dirty="0"/>
          </a:p>
        </p:txBody>
      </p:sp>
      <p:sp>
        <p:nvSpPr>
          <p:cNvPr id="15" name="Textplatzhalter 2"/>
          <p:cNvSpPr>
            <a:spLocks noGrp="1"/>
          </p:cNvSpPr>
          <p:nvPr>
            <p:ph type="body" idx="1"/>
          </p:nvPr>
        </p:nvSpPr>
        <p:spPr>
          <a:xfrm>
            <a:off x="468000" y="5399230"/>
            <a:ext cx="3960000" cy="720583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14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14" name="Textplatzhalter 2"/>
          <p:cNvSpPr>
            <a:spLocks noGrp="1"/>
          </p:cNvSpPr>
          <p:nvPr>
            <p:ph type="body" idx="18"/>
          </p:nvPr>
        </p:nvSpPr>
        <p:spPr>
          <a:xfrm>
            <a:off x="4589224" y="5399230"/>
            <a:ext cx="4050775" cy="720583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14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9" name="Inhaltsplatzhalter 2"/>
          <p:cNvSpPr>
            <a:spLocks noGrp="1"/>
          </p:cNvSpPr>
          <p:nvPr>
            <p:ph sz="half" idx="13"/>
          </p:nvPr>
        </p:nvSpPr>
        <p:spPr>
          <a:xfrm>
            <a:off x="468000" y="1439230"/>
            <a:ext cx="3960000" cy="396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11" name="Inhaltsplatzhalter 3"/>
          <p:cNvSpPr>
            <a:spLocks noGrp="1"/>
          </p:cNvSpPr>
          <p:nvPr>
            <p:ph sz="half" idx="15"/>
          </p:nvPr>
        </p:nvSpPr>
        <p:spPr>
          <a:xfrm>
            <a:off x="4590000" y="1439230"/>
            <a:ext cx="4050000" cy="396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solidFill>
                  <a:schemeClr val="tx1"/>
                </a:solidFill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solidFill>
                  <a:schemeClr val="tx1"/>
                </a:solidFill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solidFill>
                  <a:schemeClr val="tx1"/>
                </a:solidFill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solidFill>
                  <a:schemeClr val="tx1"/>
                </a:solidFill>
                <a:latin typeface="Lucida Sans"/>
                <a:cs typeface="Lucida San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F19AE9A8-34D4-4E8C-BE9C-13C550F1BED0}" type="slidenum">
              <a:rPr lang="de-CH" smtClean="0"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0268622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Textfelder/Bilder mit Untertitel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/>
          <p:cNvSpPr>
            <a:spLocks noGrp="1"/>
          </p:cNvSpPr>
          <p:nvPr>
            <p:ph type="ctrTitle" hasCustomPrompt="1"/>
          </p:nvPr>
        </p:nvSpPr>
        <p:spPr>
          <a:xfrm>
            <a:off x="468000" y="360000"/>
            <a:ext cx="8172000" cy="540000"/>
          </a:xfrm>
          <a:prstGeom prst="rect">
            <a:avLst/>
          </a:prstGeom>
        </p:spPr>
        <p:txBody>
          <a:bodyPr lIns="0" rIns="0"/>
          <a:lstStyle>
            <a:lvl1pPr algn="l">
              <a:defRPr sz="2600" b="0" i="0" baseline="0">
                <a:solidFill>
                  <a:srgbClr val="697D91"/>
                </a:solidFill>
                <a:latin typeface="Lucida Sans"/>
                <a:cs typeface="Lucida Sans"/>
              </a:defRPr>
            </a:lvl1pPr>
          </a:lstStyle>
          <a:p>
            <a:r>
              <a:rPr lang="de-DE" dirty="0" smtClean="0"/>
              <a:t>Titel durch Klicken hinzufügen</a:t>
            </a:r>
            <a:endParaRPr lang="de-DE" dirty="0"/>
          </a:p>
        </p:txBody>
      </p:sp>
      <p:sp>
        <p:nvSpPr>
          <p:cNvPr id="15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468000" y="1440000"/>
            <a:ext cx="3960000" cy="540000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1800" b="0" i="0" baseline="0">
                <a:solidFill>
                  <a:srgbClr val="697D9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 smtClean="0"/>
              <a:t>Untertitel durch Klicken hinzufügen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sz="half" idx="13"/>
          </p:nvPr>
        </p:nvSpPr>
        <p:spPr>
          <a:xfrm>
            <a:off x="468000" y="2160000"/>
            <a:ext cx="3960000" cy="396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17" name="Textplatzhalter 2"/>
          <p:cNvSpPr>
            <a:spLocks noGrp="1"/>
          </p:cNvSpPr>
          <p:nvPr>
            <p:ph type="body" idx="14" hasCustomPrompt="1"/>
          </p:nvPr>
        </p:nvSpPr>
        <p:spPr>
          <a:xfrm>
            <a:off x="4590000" y="1440000"/>
            <a:ext cx="4050000" cy="540000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1800" b="0" i="0">
                <a:solidFill>
                  <a:srgbClr val="697D9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 smtClean="0"/>
              <a:t>Untertitel durch Klicken hinzufügen</a:t>
            </a:r>
          </a:p>
        </p:txBody>
      </p:sp>
      <p:sp>
        <p:nvSpPr>
          <p:cNvPr id="18" name="Inhaltsplatzhalter 3"/>
          <p:cNvSpPr>
            <a:spLocks noGrp="1"/>
          </p:cNvSpPr>
          <p:nvPr>
            <p:ph sz="half" idx="15"/>
          </p:nvPr>
        </p:nvSpPr>
        <p:spPr>
          <a:xfrm>
            <a:off x="4590000" y="2160000"/>
            <a:ext cx="4050000" cy="396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solidFill>
                  <a:schemeClr val="tx1"/>
                </a:solidFill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solidFill>
                  <a:schemeClr val="tx1"/>
                </a:solidFill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solidFill>
                  <a:schemeClr val="tx1"/>
                </a:solidFill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solidFill>
                  <a:schemeClr val="tx1"/>
                </a:solidFill>
                <a:latin typeface="Lucida Sans"/>
                <a:cs typeface="Lucida San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19AE9A8-34D4-4E8C-BE9C-13C550F1BED0}" type="slidenum">
              <a:rPr lang="de-CH" smtClean="0"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8076899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rei Textfelder/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/>
          <p:cNvSpPr>
            <a:spLocks noGrp="1"/>
          </p:cNvSpPr>
          <p:nvPr>
            <p:ph type="ctrTitle" hasCustomPrompt="1"/>
          </p:nvPr>
        </p:nvSpPr>
        <p:spPr>
          <a:xfrm>
            <a:off x="467999" y="360000"/>
            <a:ext cx="8171999" cy="540000"/>
          </a:xfrm>
          <a:prstGeom prst="rect">
            <a:avLst/>
          </a:prstGeom>
        </p:spPr>
        <p:txBody>
          <a:bodyPr lIns="0"/>
          <a:lstStyle>
            <a:lvl1pPr algn="l">
              <a:defRPr sz="2600" b="0" i="0">
                <a:solidFill>
                  <a:srgbClr val="697D91"/>
                </a:solidFill>
                <a:latin typeface="Lucida Sans"/>
                <a:cs typeface="Lucida Sans"/>
              </a:defRPr>
            </a:lvl1pPr>
          </a:lstStyle>
          <a:p>
            <a:r>
              <a:rPr lang="de-DE" dirty="0" smtClean="0"/>
              <a:t>Titel durch Klicken hinzufügen</a:t>
            </a:r>
            <a:endParaRPr lang="de-DE" dirty="0"/>
          </a:p>
        </p:txBody>
      </p:sp>
      <p:sp>
        <p:nvSpPr>
          <p:cNvPr id="15" name="Textplatzhalter 2"/>
          <p:cNvSpPr>
            <a:spLocks noGrp="1"/>
          </p:cNvSpPr>
          <p:nvPr>
            <p:ph type="body" idx="1"/>
          </p:nvPr>
        </p:nvSpPr>
        <p:spPr>
          <a:xfrm>
            <a:off x="468000" y="5399230"/>
            <a:ext cx="2592000" cy="720583"/>
          </a:xfrm>
          <a:prstGeom prst="rect">
            <a:avLst/>
          </a:prstGeom>
        </p:spPr>
        <p:txBody>
          <a:bodyPr lIns="0" anchor="t" anchorCtr="0"/>
          <a:lstStyle>
            <a:lvl1pPr marL="0" indent="0">
              <a:buNone/>
              <a:defRPr sz="14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14" name="Textplatzhalter 2"/>
          <p:cNvSpPr>
            <a:spLocks noGrp="1"/>
          </p:cNvSpPr>
          <p:nvPr>
            <p:ph type="body" idx="18"/>
          </p:nvPr>
        </p:nvSpPr>
        <p:spPr>
          <a:xfrm>
            <a:off x="3258000" y="5399230"/>
            <a:ext cx="2592000" cy="720583"/>
          </a:xfrm>
          <a:prstGeom prst="rect">
            <a:avLst/>
          </a:prstGeom>
        </p:spPr>
        <p:txBody>
          <a:bodyPr lIns="0" anchor="t" anchorCtr="0"/>
          <a:lstStyle>
            <a:lvl1pPr marL="0" indent="0">
              <a:buNone/>
              <a:defRPr sz="14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9" name="Inhaltsplatzhalter 2"/>
          <p:cNvSpPr>
            <a:spLocks noGrp="1"/>
          </p:cNvSpPr>
          <p:nvPr>
            <p:ph sz="half" idx="13"/>
          </p:nvPr>
        </p:nvSpPr>
        <p:spPr>
          <a:xfrm>
            <a:off x="468000" y="1439230"/>
            <a:ext cx="2592000" cy="3960000"/>
          </a:xfrm>
          <a:prstGeom prst="rect">
            <a:avLst/>
          </a:prstGeom>
        </p:spPr>
        <p:txBody>
          <a:bodyPr l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11" name="Inhaltsplatzhalter 3"/>
          <p:cNvSpPr>
            <a:spLocks noGrp="1"/>
          </p:cNvSpPr>
          <p:nvPr>
            <p:ph sz="half" idx="15"/>
          </p:nvPr>
        </p:nvSpPr>
        <p:spPr>
          <a:xfrm>
            <a:off x="3258000" y="1439230"/>
            <a:ext cx="2592000" cy="3960000"/>
          </a:xfrm>
          <a:prstGeom prst="rect">
            <a:avLst/>
          </a:prstGeom>
        </p:spPr>
        <p:txBody>
          <a:bodyPr l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7" name="Inhaltsplatzhalter 3"/>
          <p:cNvSpPr>
            <a:spLocks noGrp="1"/>
          </p:cNvSpPr>
          <p:nvPr>
            <p:ph sz="half" idx="19"/>
          </p:nvPr>
        </p:nvSpPr>
        <p:spPr>
          <a:xfrm>
            <a:off x="6047998" y="1439230"/>
            <a:ext cx="2592000" cy="3960000"/>
          </a:xfrm>
          <a:prstGeom prst="rect">
            <a:avLst/>
          </a:prstGeom>
        </p:spPr>
        <p:txBody>
          <a:bodyPr l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8" name="Textplatzhalter 2"/>
          <p:cNvSpPr>
            <a:spLocks noGrp="1"/>
          </p:cNvSpPr>
          <p:nvPr>
            <p:ph type="body" idx="20"/>
          </p:nvPr>
        </p:nvSpPr>
        <p:spPr>
          <a:xfrm>
            <a:off x="6047998" y="5399230"/>
            <a:ext cx="2592000" cy="720583"/>
          </a:xfrm>
          <a:prstGeom prst="rect">
            <a:avLst/>
          </a:prstGeom>
        </p:spPr>
        <p:txBody>
          <a:bodyPr lIns="0" anchor="t" anchorCtr="0"/>
          <a:lstStyle>
            <a:lvl1pPr marL="0" indent="0">
              <a:buNone/>
              <a:defRPr sz="14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12" name="Foliennummernplatzhalter 1"/>
          <p:cNvSpPr>
            <a:spLocks noGrp="1"/>
          </p:cNvSpPr>
          <p:nvPr>
            <p:ph type="sldNum" sz="quarter" idx="16"/>
          </p:nvPr>
        </p:nvSpPr>
        <p:spPr>
          <a:xfrm>
            <a:off x="6765342" y="6241256"/>
            <a:ext cx="1793442" cy="365125"/>
          </a:xfrm>
        </p:spPr>
        <p:txBody>
          <a:bodyPr/>
          <a:lstStyle/>
          <a:p>
            <a:fld id="{F19AE9A8-34D4-4E8C-BE9C-13C550F1BED0}" type="slidenum">
              <a:rPr lang="de-CH" smtClean="0"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259704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15"/>
          <p:cNvSpPr txBox="1">
            <a:spLocks noChangeArrowheads="1"/>
          </p:cNvSpPr>
          <p:nvPr/>
        </p:nvSpPr>
        <p:spPr bwMode="auto">
          <a:xfrm>
            <a:off x="457200" y="6300788"/>
            <a:ext cx="66881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>
            <a:lvl1pPr defTabSz="6477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defTabSz="6477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defTabSz="6477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defTabSz="6477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defTabSz="6477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6477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6477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6477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6477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r>
              <a:rPr lang="de-DE" sz="1000" dirty="0" smtClean="0">
                <a:solidFill>
                  <a:srgbClr val="697D91"/>
                </a:solidFill>
                <a:latin typeface="Lucida Sans" pitchFamily="34" charset="0"/>
              </a:rPr>
              <a:t>Berner Fachhochschule | Haute </a:t>
            </a:r>
            <a:r>
              <a:rPr lang="de-DE" sz="1000" dirty="0" err="1" smtClean="0">
                <a:solidFill>
                  <a:srgbClr val="697D91"/>
                </a:solidFill>
                <a:latin typeface="Lucida Sans" pitchFamily="34" charset="0"/>
              </a:rPr>
              <a:t>école</a:t>
            </a:r>
            <a:r>
              <a:rPr lang="de-DE" sz="1000" dirty="0" smtClean="0">
                <a:solidFill>
                  <a:srgbClr val="697D91"/>
                </a:solidFill>
                <a:latin typeface="Lucida Sans" pitchFamily="34" charset="0"/>
              </a:rPr>
              <a:t> </a:t>
            </a:r>
            <a:r>
              <a:rPr lang="de-DE" sz="1000" dirty="0" err="1" smtClean="0">
                <a:solidFill>
                  <a:srgbClr val="697D91"/>
                </a:solidFill>
                <a:latin typeface="Lucida Sans" pitchFamily="34" charset="0"/>
              </a:rPr>
              <a:t>spécialisée</a:t>
            </a:r>
            <a:r>
              <a:rPr lang="de-DE" sz="1000" dirty="0" smtClean="0">
                <a:solidFill>
                  <a:srgbClr val="697D91"/>
                </a:solidFill>
                <a:latin typeface="Lucida Sans" pitchFamily="34" charset="0"/>
              </a:rPr>
              <a:t> </a:t>
            </a:r>
            <a:r>
              <a:rPr lang="de-DE" sz="1000" dirty="0" err="1" smtClean="0">
                <a:solidFill>
                  <a:srgbClr val="697D91"/>
                </a:solidFill>
                <a:latin typeface="Lucida Sans" pitchFamily="34" charset="0"/>
              </a:rPr>
              <a:t>bernoise</a:t>
            </a:r>
            <a:r>
              <a:rPr lang="de-DE" sz="1000" dirty="0" smtClean="0">
                <a:solidFill>
                  <a:srgbClr val="697D91"/>
                </a:solidFill>
                <a:latin typeface="Lucida Sans" pitchFamily="34" charset="0"/>
              </a:rPr>
              <a:t> | Bern University </a:t>
            </a:r>
            <a:r>
              <a:rPr lang="de-DE" sz="1000" dirty="0" err="1" smtClean="0">
                <a:solidFill>
                  <a:srgbClr val="697D91"/>
                </a:solidFill>
                <a:latin typeface="Lucida Sans" pitchFamily="34" charset="0"/>
              </a:rPr>
              <a:t>of</a:t>
            </a:r>
            <a:r>
              <a:rPr lang="de-DE" sz="1000" dirty="0" smtClean="0">
                <a:solidFill>
                  <a:srgbClr val="697D91"/>
                </a:solidFill>
                <a:latin typeface="Lucida Sans" pitchFamily="34" charset="0"/>
              </a:rPr>
              <a:t> Applied </a:t>
            </a:r>
            <a:r>
              <a:rPr lang="de-DE" sz="1000" dirty="0" err="1" smtClean="0">
                <a:solidFill>
                  <a:srgbClr val="697D91"/>
                </a:solidFill>
                <a:latin typeface="Lucida Sans" pitchFamily="34" charset="0"/>
              </a:rPr>
              <a:t>Sciences</a:t>
            </a:r>
            <a:endParaRPr lang="de-DE" sz="1000" dirty="0" smtClean="0">
              <a:solidFill>
                <a:srgbClr val="697D91"/>
              </a:solidFill>
              <a:latin typeface="Lucida Sans" pitchFamily="34" charset="0"/>
            </a:endParaRPr>
          </a:p>
        </p:txBody>
      </p:sp>
      <p:sp>
        <p:nvSpPr>
          <p:cNvPr id="2" name="Rechteck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  <a:ln w="63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4"/>
          </p:nvPr>
        </p:nvSpPr>
        <p:spPr>
          <a:xfrm>
            <a:off x="6765342" y="6241256"/>
            <a:ext cx="1793442" cy="365125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000">
                <a:solidFill>
                  <a:srgbClr val="697D91"/>
                </a:solidFill>
                <a:latin typeface="+mn-lt"/>
              </a:defRPr>
            </a:lvl1pPr>
          </a:lstStyle>
          <a:p>
            <a:fld id="{F19AE9A8-34D4-4E8C-BE9C-13C550F1BED0}" type="slidenum">
              <a:rPr lang="de-CH" smtClean="0"/>
              <a:pPr/>
              <a:t>‹Nr.›</a:t>
            </a:fld>
            <a:endParaRPr lang="de-CH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1" r:id="rId1"/>
    <p:sldLayoutId id="2147483792" r:id="rId2"/>
    <p:sldLayoutId id="2147483793" r:id="rId3"/>
    <p:sldLayoutId id="2147483794" r:id="rId4"/>
    <p:sldLayoutId id="2147483784" r:id="rId5"/>
    <p:sldLayoutId id="2147483785" r:id="rId6"/>
    <p:sldLayoutId id="2147483786" r:id="rId7"/>
    <p:sldLayoutId id="2147483787" r:id="rId8"/>
    <p:sldLayoutId id="2147483788" r:id="rId9"/>
    <p:sldLayoutId id="2147483789" r:id="rId10"/>
    <p:sldLayoutId id="2147483790" r:id="rId11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MS PGothic" pitchFamily="34" charset="-128"/>
          <a:cs typeface="ＭＳ Ｐゴシック" charset="0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ucida Sans" pitchFamily="34" charset="0"/>
          <a:ea typeface="MS PGothic" pitchFamily="34" charset="-128"/>
          <a:cs typeface="ＭＳ Ｐゴシック" charset="0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ucida Sans" pitchFamily="34" charset="0"/>
          <a:ea typeface="MS PGothic" pitchFamily="34" charset="-128"/>
          <a:cs typeface="ＭＳ Ｐゴシック" charset="0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ucida Sans" pitchFamily="34" charset="0"/>
          <a:ea typeface="MS PGothic" pitchFamily="34" charset="-128"/>
          <a:cs typeface="ＭＳ Ｐゴシック" charset="0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ucida Sans" pitchFamily="34" charset="0"/>
          <a:ea typeface="MS PGothic" pitchFamily="34" charset="-128"/>
          <a:cs typeface="ＭＳ Ｐゴシック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MS PGothic" pitchFamily="34" charset="-128"/>
          <a:cs typeface="ＭＳ Ｐゴシック" charset="0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youtu.be/q98cZdlugG0" TargetMode="Externa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platzhalter 1"/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15463" y="1687286"/>
            <a:ext cx="4089108" cy="281703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7" name="Titel 2"/>
          <p:cNvSpPr>
            <a:spLocks noGrp="1"/>
          </p:cNvSpPr>
          <p:nvPr>
            <p:ph type="ctrTitle"/>
          </p:nvPr>
        </p:nvSpPr>
        <p:spPr bwMode="auto">
          <a:xfrm>
            <a:off x="468313" y="4622800"/>
            <a:ext cx="8043862" cy="533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de-CH" dirty="0" err="1">
                <a:latin typeface="Lucida Sans" pitchFamily="34" charset="0"/>
                <a:cs typeface="Lucida Sans Unicode" pitchFamily="34" charset="0"/>
              </a:rPr>
              <a:t>Unity</a:t>
            </a:r>
            <a:r>
              <a:rPr lang="de-CH" dirty="0">
                <a:latin typeface="Lucida Sans" pitchFamily="34" charset="0"/>
                <a:cs typeface="Lucida Sans Unicode" pitchFamily="34" charset="0"/>
              </a:rPr>
              <a:t> 3D Server </a:t>
            </a:r>
            <a:r>
              <a:rPr lang="de-CH" dirty="0" err="1">
                <a:latin typeface="Lucida Sans" pitchFamily="34" charset="0"/>
                <a:cs typeface="Lucida Sans Unicode" pitchFamily="34" charset="0"/>
              </a:rPr>
              <a:t>for</a:t>
            </a:r>
            <a:r>
              <a:rPr lang="de-CH" dirty="0">
                <a:latin typeface="Lucida Sans" pitchFamily="34" charset="0"/>
                <a:cs typeface="Lucida Sans Unicode" pitchFamily="34" charset="0"/>
              </a:rPr>
              <a:t> CAVE Rendering</a:t>
            </a:r>
            <a:endParaRPr lang="de-CH" dirty="0" smtClean="0">
              <a:latin typeface="Lucida Sans" pitchFamily="34" charset="0"/>
              <a:cs typeface="Lucida Sans Unicode" pitchFamily="34" charset="0"/>
            </a:endParaRPr>
          </a:p>
        </p:txBody>
      </p:sp>
      <p:sp>
        <p:nvSpPr>
          <p:cNvPr id="6148" name="Untertitel 3"/>
          <p:cNvSpPr>
            <a:spLocks noGrp="1"/>
          </p:cNvSpPr>
          <p:nvPr>
            <p:ph type="subTitle" idx="1"/>
          </p:nvPr>
        </p:nvSpPr>
        <p:spPr bwMode="auto">
          <a:xfrm>
            <a:off x="468313" y="5156200"/>
            <a:ext cx="6783387" cy="8064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de-CH" dirty="0" smtClean="0">
                <a:latin typeface="Lucida Sans" pitchFamily="34" charset="0"/>
                <a:cs typeface="Lucida Sans Unicode" pitchFamily="34" charset="0"/>
              </a:rPr>
              <a:t>Bachelorthesis</a:t>
            </a:r>
          </a:p>
        </p:txBody>
      </p:sp>
      <p:sp>
        <p:nvSpPr>
          <p:cNvPr id="6149" name="Textplatzhalter 4"/>
          <p:cNvSpPr>
            <a:spLocks noGrp="1"/>
          </p:cNvSpPr>
          <p:nvPr>
            <p:ph type="body" sz="quarter" idx="13"/>
          </p:nvPr>
        </p:nvSpPr>
        <p:spPr bwMode="auto">
          <a:xfrm>
            <a:off x="461963" y="6299200"/>
            <a:ext cx="6789737" cy="2587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45720" bIns="45720" numCol="1" anchor="t" anchorCtr="0" compatLnSpc="1">
            <a:prstTxWarp prst="textNoShape">
              <a:avLst/>
            </a:prstTxWarp>
          </a:bodyPr>
          <a:lstStyle/>
          <a:p>
            <a:endParaRPr lang="de-CH" dirty="0" smtClean="0">
              <a:latin typeface="Lucida Sans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CH" dirty="0" smtClean="0"/>
              <a:t>4 Richtungen</a:t>
            </a:r>
            <a:endParaRPr lang="de-CH" dirty="0" smtClean="0"/>
          </a:p>
          <a:p>
            <a:r>
              <a:rPr lang="de-CH" dirty="0" smtClean="0"/>
              <a:t>8 Kameras</a:t>
            </a:r>
            <a:endParaRPr lang="de-CH" dirty="0" smtClean="0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Kameras</a:t>
            </a:r>
            <a:endParaRPr lang="de-CH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0058" y="3004456"/>
            <a:ext cx="3423884" cy="2503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329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err="1" smtClean="0"/>
              <a:t>Unity</a:t>
            </a:r>
            <a:r>
              <a:rPr lang="de-CH" dirty="0" smtClean="0"/>
              <a:t> </a:t>
            </a:r>
            <a:r>
              <a:rPr lang="de-CH" dirty="0" err="1" smtClean="0"/>
              <a:t>Plugin</a:t>
            </a:r>
            <a:endParaRPr lang="de-CH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724168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Demo Applikationen</a:t>
            </a:r>
            <a:endParaRPr lang="de-CH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604072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3"/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t="8766" b="15203"/>
          <a:stretch/>
        </p:blipFill>
        <p:spPr>
          <a:xfrm>
            <a:off x="468000" y="4167056"/>
            <a:ext cx="4629440" cy="19812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Shooting Gallery</a:t>
            </a:r>
            <a:endParaRPr lang="de-CH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3"/>
          <a:srcRect l="3154" r="4467"/>
          <a:stretch/>
        </p:blipFill>
        <p:spPr>
          <a:xfrm rot="5400000">
            <a:off x="4512465" y="2094897"/>
            <a:ext cx="5040086" cy="307098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000" y="1112486"/>
            <a:ext cx="4629440" cy="265970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4093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Modelviewer</a:t>
            </a:r>
            <a:endParaRPr lang="de-CH" dirty="0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 rotWithShape="1">
          <a:blip r:embed="rId3"/>
          <a:srcRect l="1853" t="5705" r="1666" b="2869"/>
          <a:stretch/>
        </p:blipFill>
        <p:spPr>
          <a:xfrm>
            <a:off x="468000" y="1675486"/>
            <a:ext cx="5974080" cy="386660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4239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Fazit</a:t>
            </a:r>
            <a:endParaRPr lang="de-CH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30725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CH" dirty="0" smtClean="0"/>
              <a:t>Dankbare Plattform </a:t>
            </a:r>
            <a:r>
              <a:rPr lang="de-CH" dirty="0" err="1" smtClean="0"/>
              <a:t>Unity</a:t>
            </a:r>
            <a:endParaRPr lang="de-CH" dirty="0"/>
          </a:p>
          <a:p>
            <a:r>
              <a:rPr lang="de-CH" dirty="0" smtClean="0"/>
              <a:t>Trackingsystem gut für </a:t>
            </a:r>
            <a:r>
              <a:rPr lang="de-CH" dirty="0" smtClean="0"/>
              <a:t>Überraschungen</a:t>
            </a:r>
          </a:p>
          <a:p>
            <a:r>
              <a:rPr lang="de-CH" dirty="0" smtClean="0"/>
              <a:t>Grosses </a:t>
            </a:r>
            <a:r>
              <a:rPr lang="de-CH" dirty="0" smtClean="0"/>
              <a:t>Potenzial für zukünftige </a:t>
            </a:r>
            <a:r>
              <a:rPr lang="de-CH" dirty="0" smtClean="0"/>
              <a:t>Verwendung</a:t>
            </a:r>
          </a:p>
          <a:p>
            <a:r>
              <a:rPr lang="de-CH" dirty="0" smtClean="0"/>
              <a:t>Mehrwert </a:t>
            </a:r>
            <a:r>
              <a:rPr lang="de-CH" dirty="0" smtClean="0"/>
              <a:t>für CAVE BFH</a:t>
            </a:r>
          </a:p>
          <a:p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Fazit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605522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Vorschau</a:t>
            </a:r>
            <a:endParaRPr lang="de-CH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CH" dirty="0" smtClean="0">
                <a:hlinkClick r:id="rId2"/>
              </a:rPr>
              <a:t>Video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284173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741675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Inhaltsplatzhalter 3"/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53582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CH" dirty="0" smtClean="0"/>
              <a:t>Schlagwörter</a:t>
            </a:r>
          </a:p>
          <a:p>
            <a:r>
              <a:rPr lang="de-CH" dirty="0" smtClean="0"/>
              <a:t>Ausgangslage</a:t>
            </a:r>
          </a:p>
          <a:p>
            <a:r>
              <a:rPr lang="de-CH" dirty="0" smtClean="0"/>
              <a:t>Übersicht der Komponenten</a:t>
            </a:r>
          </a:p>
          <a:p>
            <a:r>
              <a:rPr lang="de-CH" dirty="0" err="1" smtClean="0"/>
              <a:t>Unity</a:t>
            </a:r>
            <a:r>
              <a:rPr lang="de-CH" dirty="0" smtClean="0"/>
              <a:t> </a:t>
            </a:r>
            <a:r>
              <a:rPr lang="de-CH" dirty="0" err="1" smtClean="0"/>
              <a:t>Plugin</a:t>
            </a:r>
            <a:endParaRPr lang="de-CH" dirty="0" smtClean="0"/>
          </a:p>
          <a:p>
            <a:r>
              <a:rPr lang="de-CH" dirty="0" smtClean="0"/>
              <a:t>Demo </a:t>
            </a:r>
            <a:r>
              <a:rPr lang="de-CH" dirty="0" smtClean="0"/>
              <a:t>Apps</a:t>
            </a:r>
          </a:p>
          <a:p>
            <a:r>
              <a:rPr lang="de-CH" dirty="0" smtClean="0"/>
              <a:t>Fazit</a:t>
            </a:r>
          </a:p>
          <a:p>
            <a:r>
              <a:rPr lang="de-CH" dirty="0" smtClean="0"/>
              <a:t>Vorschau</a:t>
            </a:r>
            <a:endParaRPr lang="de-CH" dirty="0"/>
          </a:p>
          <a:p>
            <a:pPr marL="0" indent="0">
              <a:buNone/>
            </a:pPr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err="1"/>
              <a:t>Unity</a:t>
            </a:r>
            <a:r>
              <a:rPr lang="de-CH" dirty="0"/>
              <a:t> 3D Server </a:t>
            </a:r>
            <a:r>
              <a:rPr lang="de-CH" dirty="0" err="1"/>
              <a:t>for</a:t>
            </a:r>
            <a:r>
              <a:rPr lang="de-CH" dirty="0"/>
              <a:t> CAVE Rendering</a:t>
            </a:r>
          </a:p>
        </p:txBody>
      </p:sp>
    </p:spTree>
    <p:extLst>
      <p:ext uri="{BB962C8B-B14F-4D97-AF65-F5344CB8AC3E}">
        <p14:creationId xmlns:p14="http://schemas.microsoft.com/office/powerpoint/2010/main" val="428968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8" name="Textplatzhalt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11" name="Textplatzhalter 10"/>
          <p:cNvSpPr>
            <a:spLocks noGrp="1"/>
          </p:cNvSpPr>
          <p:nvPr>
            <p:ph type="body" idx="18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9" name="Inhaltsplatzhalter 8"/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10" name="Inhaltsplatzhalter 9"/>
          <p:cNvSpPr>
            <a:spLocks noGrp="1"/>
          </p:cNvSpPr>
          <p:nvPr>
            <p:ph sz="half" idx="15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673217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Inhaltsplatzhalter 3"/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Textplatzhalter 4"/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Inhaltsplatzhalter 5"/>
          <p:cNvSpPr>
            <a:spLocks noGrp="1"/>
          </p:cNvSpPr>
          <p:nvPr>
            <p:ph sz="half" idx="15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872521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Textplatzhalter 3"/>
          <p:cNvSpPr>
            <a:spLocks noGrp="1"/>
          </p:cNvSpPr>
          <p:nvPr>
            <p:ph type="body" idx="18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Inhaltsplatzhalter 4"/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Inhaltsplatzhalter 5"/>
          <p:cNvSpPr>
            <a:spLocks noGrp="1"/>
          </p:cNvSpPr>
          <p:nvPr>
            <p:ph sz="half" idx="15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Inhaltsplatzhalter 6"/>
          <p:cNvSpPr>
            <a:spLocks noGrp="1"/>
          </p:cNvSpPr>
          <p:nvPr>
            <p:ph sz="half" idx="19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8" name="Textplatzhalter 7"/>
          <p:cNvSpPr>
            <a:spLocks noGrp="1"/>
          </p:cNvSpPr>
          <p:nvPr>
            <p:ph type="body" idx="20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25023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Inhaltsplatzhalter 2"/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Inhaltsplatzhalter 3"/>
          <p:cNvSpPr>
            <a:spLocks noGrp="1"/>
          </p:cNvSpPr>
          <p:nvPr>
            <p:ph sz="half" idx="15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Inhaltsplatzhalter 4"/>
          <p:cNvSpPr>
            <a:spLocks noGrp="1"/>
          </p:cNvSpPr>
          <p:nvPr>
            <p:ph sz="half" idx="19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Textplatzhalt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Textplatzhalter 6"/>
          <p:cNvSpPr>
            <a:spLocks noGrp="1"/>
          </p:cNvSpPr>
          <p:nvPr>
            <p:ph type="body" idx="18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8" name="Textplatzhalter 7"/>
          <p:cNvSpPr>
            <a:spLocks noGrp="1"/>
          </p:cNvSpPr>
          <p:nvPr>
            <p:ph type="body" idx="20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501259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Schlagwörter</a:t>
            </a:r>
            <a:endParaRPr lang="de-CH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CH" dirty="0" smtClean="0"/>
              <a:t>Virtual Reality / Stereoskopie / CAVE / Trackingsystem / </a:t>
            </a:r>
            <a:r>
              <a:rPr lang="de-CH" dirty="0" err="1" smtClean="0"/>
              <a:t>Unity</a:t>
            </a:r>
            <a:endParaRPr lang="de-CH" baseline="0" dirty="0" smtClean="0"/>
          </a:p>
        </p:txBody>
      </p:sp>
    </p:spTree>
    <p:extLst>
      <p:ext uri="{BB962C8B-B14F-4D97-AF65-F5344CB8AC3E}">
        <p14:creationId xmlns:p14="http://schemas.microsoft.com/office/powerpoint/2010/main" val="4198712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CH" dirty="0" smtClean="0"/>
              <a:t>Darstellung und Wahrnehmung einer virtuellen Umgebung</a:t>
            </a:r>
          </a:p>
          <a:p>
            <a:pPr lvl="1"/>
            <a:r>
              <a:rPr lang="de-CH" dirty="0"/>
              <a:t>c</a:t>
            </a:r>
            <a:r>
              <a:rPr lang="de-CH" dirty="0" smtClean="0"/>
              <a:t>omputergeneriert</a:t>
            </a:r>
          </a:p>
          <a:p>
            <a:pPr lvl="1"/>
            <a:r>
              <a:rPr lang="de-CH" dirty="0" smtClean="0"/>
              <a:t>interaktiv</a:t>
            </a:r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Virtual Reality</a:t>
            </a:r>
            <a:endParaRPr lang="de-CH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7667" y="2918006"/>
            <a:ext cx="3816298" cy="254737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58692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CH" dirty="0" smtClean="0"/>
              <a:t>Wiedergabe von Bildern mit räumlichem Eindruck</a:t>
            </a:r>
          </a:p>
          <a:p>
            <a:r>
              <a:rPr lang="de-CH" dirty="0" smtClean="0"/>
              <a:t>Tiefenwahrnehmung</a:t>
            </a:r>
          </a:p>
          <a:p>
            <a:r>
              <a:rPr lang="de-CH" dirty="0" smtClean="0"/>
              <a:t>Bild für linkes und rechts Auge</a:t>
            </a:r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Stereoskopie</a:t>
            </a:r>
            <a:endParaRPr lang="de-CH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2288" y="2795321"/>
            <a:ext cx="6460940" cy="294145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54867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CH" dirty="0" smtClean="0"/>
              <a:t>Würfel mit 4 Seitenwänden</a:t>
            </a:r>
          </a:p>
          <a:p>
            <a:r>
              <a:rPr lang="de-CH" dirty="0" smtClean="0"/>
              <a:t>Je 2 </a:t>
            </a:r>
            <a:r>
              <a:rPr lang="de-CH" dirty="0" err="1" smtClean="0"/>
              <a:t>Beamer</a:t>
            </a:r>
            <a:r>
              <a:rPr lang="de-CH" dirty="0" smtClean="0"/>
              <a:t> (für Stereoskopie)</a:t>
            </a:r>
          </a:p>
          <a:p>
            <a:r>
              <a:rPr lang="de-CH" dirty="0" smtClean="0"/>
              <a:t>Infrarot Trackingsystem</a:t>
            </a:r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CAVE mit Trackingsystem</a:t>
            </a:r>
            <a:endParaRPr lang="de-CH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713" y="2770584"/>
            <a:ext cx="7195457" cy="307493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98530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CH" dirty="0" smtClean="0"/>
              <a:t>Mächtige Entwicklerplattform</a:t>
            </a:r>
          </a:p>
          <a:p>
            <a:pPr lvl="1"/>
            <a:r>
              <a:rPr lang="de-CH" dirty="0" smtClean="0"/>
              <a:t>Games</a:t>
            </a:r>
          </a:p>
          <a:p>
            <a:pPr lvl="1"/>
            <a:r>
              <a:rPr lang="de-CH" dirty="0" smtClean="0"/>
              <a:t>Interaktive Erlebnisse</a:t>
            </a:r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err="1" smtClean="0"/>
              <a:t>Unity</a:t>
            </a:r>
            <a:endParaRPr lang="de-CH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1832" y="3585482"/>
            <a:ext cx="3970564" cy="1444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465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Übersicht der Komponenten</a:t>
            </a:r>
            <a:endParaRPr lang="de-CH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58470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3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685" y="373793"/>
            <a:ext cx="6302682" cy="6241820"/>
          </a:xfrm>
        </p:spPr>
      </p:pic>
    </p:spTree>
    <p:extLst>
      <p:ext uri="{BB962C8B-B14F-4D97-AF65-F5344CB8AC3E}">
        <p14:creationId xmlns:p14="http://schemas.microsoft.com/office/powerpoint/2010/main" val="3961894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FH_PPT_Vorlage_v2">
  <a:themeElements>
    <a:clrScheme name="BFH RGB">
      <a:dk1>
        <a:sysClr val="windowText" lastClr="000000"/>
      </a:dk1>
      <a:lt1>
        <a:sysClr val="window" lastClr="FFFFFF"/>
      </a:lt1>
      <a:dk2>
        <a:srgbClr val="697D91"/>
      </a:dk2>
      <a:lt2>
        <a:srgbClr val="EEECE1"/>
      </a:lt2>
      <a:accent1>
        <a:srgbClr val="556455"/>
      </a:accent1>
      <a:accent2>
        <a:srgbClr val="8CAF82"/>
      </a:accent2>
      <a:accent3>
        <a:srgbClr val="506E96"/>
      </a:accent3>
      <a:accent4>
        <a:srgbClr val="87B9C8"/>
      </a:accent4>
      <a:accent5>
        <a:srgbClr val="645078"/>
      </a:accent5>
      <a:accent6>
        <a:srgbClr val="A087AA"/>
      </a:accent6>
      <a:hlink>
        <a:srgbClr val="699BBE"/>
      </a:hlink>
      <a:folHlink>
        <a:srgbClr val="B99164"/>
      </a:folHlink>
    </a:clrScheme>
    <a:fontScheme name="BFH-Schrift">
      <a:majorFont>
        <a:latin typeface="Lucida Sans"/>
        <a:ea typeface=""/>
        <a:cs typeface=""/>
      </a:majorFont>
      <a:minorFont>
        <a:latin typeface="Lucida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QMPilot_ContentType" ma:contentTypeID="0x0101009127C3B567804923A8661E062BBD8EF500AB8983C84EF542A7976DC8547A5CDC52001BD440F45714504284DA526949208683" ma:contentTypeVersion="2" ma:contentTypeDescription="Create a new document." ma:contentTypeScope="" ma:versionID="706adce6add7c3bfcb673e0b11f1ed37">
  <xsd:schema xmlns:xsd="http://www.w3.org/2001/XMLSchema" xmlns:xs="http://www.w3.org/2001/XMLSchema" xmlns:p="http://schemas.microsoft.com/office/2006/metadata/properties" xmlns:ns2="63c724b1-652e-424f-8d99-4ee509067280" xmlns:ns3="2551ef7e-3b29-44d1-a8ad-ef34c26bfc60" targetNamespace="http://schemas.microsoft.com/office/2006/metadata/properties" ma:root="true" ma:fieldsID="0765d51910c97ab1de67628eb0dc66fa" ns2:_="" ns3:_="">
    <xsd:import namespace="63c724b1-652e-424f-8d99-4ee509067280"/>
    <xsd:import namespace="2551ef7e-3b29-44d1-a8ad-ef34c26bfc60"/>
    <xsd:element name="properties">
      <xsd:complexType>
        <xsd:sequence>
          <xsd:element name="documentManagement">
            <xsd:complexType>
              <xsd:all>
                <xsd:element ref="ns2:BfhIntranetDepartmentText" minOccurs="0"/>
                <xsd:element ref="ns3:QMPilot_Dok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3c724b1-652e-424f-8d99-4ee509067280" elementFormDefault="qualified">
    <xsd:import namespace="http://schemas.microsoft.com/office/2006/documentManagement/types"/>
    <xsd:import namespace="http://schemas.microsoft.com/office/infopath/2007/PartnerControls"/>
    <xsd:element name="BfhIntranetDepartmentText" ma:index="8" ma:taxonomy="true" ma:internalName="BfhIntranetDocumentTypeText" ma:taxonomyFieldName="BfhIntranetDocumentType" ma:displayName="Catégorie" ma:fieldId="{f8359f88-a329-420a-8398-ef3d99cc0ffa}" ma:sspId="db51d986-4054-4caf-a2c9-3203a912c9cc" ma:termSetId="b53f0ae3-1e6d-4244-92c1-70838aa45c69" ma:anchorId="00000000-0000-0000-0000-000000000000" ma:open="fals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551ef7e-3b29-44d1-a8ad-ef34c26bfc60" elementFormDefault="qualified">
    <xsd:import namespace="http://schemas.microsoft.com/office/2006/documentManagement/types"/>
    <xsd:import namespace="http://schemas.microsoft.com/office/infopath/2007/PartnerControls"/>
    <xsd:element name="QMPilot_DokID" ma:index="10" nillable="true" ma:displayName="QMPilot_DokID" ma:description="QM-Pilot document identity" ma:internalName="QMPilot_DokID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fhIntranetDepartmentText xmlns="63c724b1-652e-424f-8d99-4ee509067280">
      <Terms xmlns="http://schemas.microsoft.com/office/infopath/2007/PartnerControls">
        <TermInfo xmlns="http://schemas.microsoft.com/office/infopath/2007/PartnerControls">
          <TermName xmlns="http://schemas.microsoft.com/office/infopath/2007/PartnerControls">Vorlage</TermName>
          <TermId xmlns="http://schemas.microsoft.com/office/infopath/2007/PartnerControls">de1a6d3c-ac6a-4b34-8edd-308eb81066db</TermId>
        </TermInfo>
      </Terms>
    </BfhIntranetDepartmentText>
    <QMPilot_DokID xmlns="2551ef7e-3b29-44d1-a8ad-ef34c26bfc60">469</QMPilot_DokID>
  </documentManagement>
</p:properties>
</file>

<file path=customXml/itemProps1.xml><?xml version="1.0" encoding="utf-8"?>
<ds:datastoreItem xmlns:ds="http://schemas.openxmlformats.org/officeDocument/2006/customXml" ds:itemID="{CCF5E5E7-7F77-47A8-99A9-B4D5839292F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A51C7F3-86FD-4A82-8259-3C4C8E25832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3c724b1-652e-424f-8d99-4ee509067280"/>
    <ds:schemaRef ds:uri="2551ef7e-3b29-44d1-a8ad-ef34c26bfc6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6591048-6F15-48C6-9650-9BFF3E56974F}">
  <ds:schemaRefs>
    <ds:schemaRef ds:uri="http://www.w3.org/XML/1998/namespace"/>
    <ds:schemaRef ds:uri="http://purl.org/dc/terms/"/>
    <ds:schemaRef ds:uri="http://purl.org/dc/dcmitype/"/>
    <ds:schemaRef ds:uri="http://schemas.microsoft.com/office/2006/metadata/properties"/>
    <ds:schemaRef ds:uri="2551ef7e-3b29-44d1-a8ad-ef34c26bfc60"/>
    <ds:schemaRef ds:uri="http://purl.org/dc/elements/1.1/"/>
    <ds:schemaRef ds:uri="63c724b1-652e-424f-8d99-4ee50906728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BFH_PPT_Vorlage</Template>
  <TotalTime>0</TotalTime>
  <Words>348</Words>
  <Application>Microsoft Office PowerPoint</Application>
  <PresentationFormat>Bildschirmpräsentation (4:3)</PresentationFormat>
  <Paragraphs>69</Paragraphs>
  <Slides>23</Slides>
  <Notes>7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23</vt:i4>
      </vt:variant>
    </vt:vector>
  </HeadingPairs>
  <TitlesOfParts>
    <vt:vector size="31" baseType="lpstr">
      <vt:lpstr>MS PGothic</vt:lpstr>
      <vt:lpstr>MS PGothic</vt:lpstr>
      <vt:lpstr>Arial</vt:lpstr>
      <vt:lpstr>Calibri</vt:lpstr>
      <vt:lpstr>Lucida Grande</vt:lpstr>
      <vt:lpstr>Lucida Sans</vt:lpstr>
      <vt:lpstr>Lucida Sans Unicode</vt:lpstr>
      <vt:lpstr>BFH_PPT_Vorlage_v2</vt:lpstr>
      <vt:lpstr>Unity 3D Server for CAVE Rendering</vt:lpstr>
      <vt:lpstr>Unity 3D Server for CAVE Rendering</vt:lpstr>
      <vt:lpstr>Schlagwörter</vt:lpstr>
      <vt:lpstr>Virtual Reality</vt:lpstr>
      <vt:lpstr>Stereoskopie</vt:lpstr>
      <vt:lpstr>CAVE mit Trackingsystem</vt:lpstr>
      <vt:lpstr>Unity</vt:lpstr>
      <vt:lpstr>Übersicht der Komponenten</vt:lpstr>
      <vt:lpstr>PowerPoint-Präsentation</vt:lpstr>
      <vt:lpstr>Kameras</vt:lpstr>
      <vt:lpstr>Unity Plugin</vt:lpstr>
      <vt:lpstr>Demo Applikationen</vt:lpstr>
      <vt:lpstr>Shooting Gallery</vt:lpstr>
      <vt:lpstr>Modelviewer</vt:lpstr>
      <vt:lpstr>Fazit</vt:lpstr>
      <vt:lpstr>Fazit</vt:lpstr>
      <vt:lpstr>Vorschau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Julien Villiger</dc:creator>
  <cp:lastModifiedBy>Julien Villiger</cp:lastModifiedBy>
  <cp:revision>36</cp:revision>
  <cp:lastPrinted>2013-04-25T14:17:09Z</cp:lastPrinted>
  <dcterms:created xsi:type="dcterms:W3CDTF">2016-01-05T07:57:55Z</dcterms:created>
  <dcterms:modified xsi:type="dcterms:W3CDTF">2016-01-17T13:44:39Z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0x0101009127C3B567804923A8661E062BBD8EF500AB8983C84EF542A7976DC8547A5CDC52001BD440F45714504284DA526949208683</vt:lpwstr>
  </property>
  <property fmtid="{D5CDD505-2E9C-101B-9397-08002B2CF9AE}" pid="3" name="BfhIntranetDocumentType">
    <vt:lpwstr>241;#Vorlage|de1a6d3c-ac6a-4b34-8edd-308eb81066db</vt:lpwstr>
  </property>
  <property fmtid="{D5CDD505-2E9C-101B-9397-08002B2CF9AE}" pid="4" name="TaxCatchAll">
    <vt:lpwstr>241;#Vorlage|de1a6d3c-ac6a-4b34-8edd-308eb81066db</vt:lpwstr>
  </property>
</Properties>
</file>